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69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approx. 500K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6153BC-40AD-44A7-ACF7-770AE0F0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70" y="1917444"/>
            <a:ext cx="5104097" cy="494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4CF39-7B54-494B-8ED5-77A093E1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89" y="1976209"/>
            <a:ext cx="6471102" cy="47914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/>
          <p:nvPr/>
        </p:nvCxnSpPr>
        <p:spPr>
          <a:xfrm>
            <a:off x="4752622" y="5290457"/>
            <a:ext cx="6621394" cy="7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260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2018-12-09T07:20:33Z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